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handoutMasterIdLst>
    <p:handoutMasterId r:id="rId31"/>
  </p:handoutMasterIdLst>
  <p:sldIdLst>
    <p:sldId id="262" r:id="rId2"/>
    <p:sldId id="277" r:id="rId3"/>
    <p:sldId id="278" r:id="rId4"/>
    <p:sldId id="279" r:id="rId5"/>
    <p:sldId id="257" r:id="rId6"/>
    <p:sldId id="258" r:id="rId7"/>
    <p:sldId id="263" r:id="rId8"/>
    <p:sldId id="261" r:id="rId9"/>
    <p:sldId id="287" r:id="rId10"/>
    <p:sldId id="295" r:id="rId11"/>
    <p:sldId id="281" r:id="rId12"/>
    <p:sldId id="264" r:id="rId13"/>
    <p:sldId id="290" r:id="rId14"/>
    <p:sldId id="265" r:id="rId15"/>
    <p:sldId id="267" r:id="rId16"/>
    <p:sldId id="286" r:id="rId17"/>
    <p:sldId id="289" r:id="rId18"/>
    <p:sldId id="268" r:id="rId19"/>
    <p:sldId id="284" r:id="rId20"/>
    <p:sldId id="291" r:id="rId21"/>
    <p:sldId id="292" r:id="rId22"/>
    <p:sldId id="275" r:id="rId23"/>
    <p:sldId id="266" r:id="rId24"/>
    <p:sldId id="260" r:id="rId25"/>
    <p:sldId id="276" r:id="rId26"/>
    <p:sldId id="285" r:id="rId27"/>
    <p:sldId id="288" r:id="rId28"/>
    <p:sldId id="29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IN" smtClean="0"/>
              <a:t>RPJ STAMPING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C1DC5-0095-4AEF-B086-C335E0E925BE}" type="datetimeFigureOut">
              <a:rPr lang="en-US" smtClean="0"/>
              <a:pPr/>
              <a:t>7/5/2019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8FD2A-A209-4512-9BFF-87146AFC68F4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IN" smtClean="0"/>
              <a:t>RPJ STAMPING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A72BC-A78C-4CAC-985D-CE309303352F}" type="datetimeFigureOut">
              <a:rPr lang="en-US" smtClean="0"/>
              <a:pPr/>
              <a:t>7/5/2019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92EC9-48B5-41A0-892C-BF4D4BE0C74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IN" smtClean="0"/>
              <a:t>RPJ STAMPING</a:t>
            </a:r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IN" smtClean="0"/>
              <a:t>RPJ STAMPING</a:t>
            </a:r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IN" smtClean="0"/>
              <a:t>RPJ STAMPING</a:t>
            </a:r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52BD2B3-BBD9-4315-90B0-B4F51473BB3C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19BF3F-D282-441B-B5D5-7BA677A41575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8213E-4EA3-40FE-A685-93771C5D37AD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D96E04-460F-4477-A5DD-4B7CFAA865CA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5D9900-B13C-4730-8FB3-F4BE323681F6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6A87CC-4F8D-40FE-B332-41D27B6B00F6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0FB44-DD11-49A4-9918-A35A341D5CBE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065AB0-E478-4FE3-8EF4-1ED3723189D8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0AA91-300D-4519-A4A0-16FB0713536A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79F65B3-FB5A-45BF-BCD2-342B49A7C4D8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0027986-559C-40AA-A76C-732FC1367EF0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78B33FC-DFAC-4A30-A54C-574521DCEA30}" type="datetime1">
              <a:rPr lang="en-US" smtClean="0"/>
              <a:pPr/>
              <a:t>7/5/2019</a:t>
            </a:fld>
            <a:endParaRPr lang="en-I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279DDB0-3AFE-4EA7-B5A3-BBBD89A1BD87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143116"/>
            <a:ext cx="8115328" cy="386417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en-US" dirty="0" smtClean="0"/>
          </a:p>
          <a:p>
            <a:pPr lvl="4">
              <a:buNone/>
            </a:pPr>
            <a:r>
              <a:rPr lang="en-US" sz="9600" dirty="0" smtClean="0"/>
              <a:t>COMPANY PROFILE </a:t>
            </a:r>
            <a:endParaRPr lang="en-IN" sz="9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86417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ISO  certificate :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WhatsApp Image 2019-05-07 at 10.05.3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091544"/>
            <a:ext cx="7429552" cy="44807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86417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492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IATF L.O.C certificate: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WhatsApp Image 2019-05-07 at 12.54.1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000240"/>
            <a:ext cx="6786610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2910" y="2143116"/>
            <a:ext cx="8229600" cy="386417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OUR SHOP FLOOR :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3.51.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071678"/>
            <a:ext cx="7500990" cy="32147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542926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1-7 &amp; 9 MACHINES : 150T,100T,80T,100T,45T,32T,150T</a:t>
            </a:r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                                ALL PNEUMATIC PRESS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2910" y="2143116"/>
            <a:ext cx="8229600" cy="386417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OUR SHOP FLOOR :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3.51.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000240"/>
            <a:ext cx="7215237" cy="34290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14480" y="5500702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7 &amp; 8 MACHINES : 100T-HYDRAULIC,                    300T- PNEUMATIC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14554"/>
            <a:ext cx="8043890" cy="42862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sz="29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900" dirty="0" smtClean="0"/>
              <a:t>1. </a:t>
            </a:r>
            <a:r>
              <a:rPr lang="en-IN" sz="2900" dirty="0" smtClean="0"/>
              <a:t>300 TON PNEUMATIC PRESS</a:t>
            </a:r>
          </a:p>
          <a:p>
            <a:pPr>
              <a:buNone/>
            </a:pPr>
            <a:r>
              <a:rPr lang="en-IN" sz="2900" dirty="0" smtClean="0"/>
              <a:t>Make : BASANT. Bed Size : 1280 x 1000 X 550              ------       1NO</a:t>
            </a:r>
          </a:p>
          <a:p>
            <a:pPr>
              <a:buNone/>
            </a:pPr>
            <a:r>
              <a:rPr lang="en-IN" sz="2900" dirty="0" smtClean="0"/>
              <a:t>2. 150 TON PNEUMATIC PRESS</a:t>
            </a:r>
          </a:p>
          <a:p>
            <a:pPr>
              <a:buNone/>
            </a:pPr>
            <a:r>
              <a:rPr lang="en-IN" sz="2900" dirty="0" smtClean="0"/>
              <a:t>Make : ITO ZOKI.  </a:t>
            </a:r>
          </a:p>
          <a:p>
            <a:pPr>
              <a:buNone/>
            </a:pPr>
            <a:r>
              <a:rPr lang="en-IN" sz="2900" dirty="0" smtClean="0"/>
              <a:t>Bed Size : 1200X700X500 With die cushion.                 ------       1NO</a:t>
            </a:r>
          </a:p>
          <a:p>
            <a:pPr>
              <a:buNone/>
            </a:pPr>
            <a:r>
              <a:rPr lang="en-US" sz="2900" dirty="0" smtClean="0"/>
              <a:t>3. 150 TON PNEUMATIC PRESS</a:t>
            </a:r>
          </a:p>
          <a:p>
            <a:pPr>
              <a:buNone/>
            </a:pPr>
            <a:r>
              <a:rPr lang="en-US" sz="2900" dirty="0" smtClean="0"/>
              <a:t>Make : SSANGYONG. BED SIZE : 1350 X 750 X 110      -------      1NO</a:t>
            </a:r>
          </a:p>
          <a:p>
            <a:pPr>
              <a:buNone/>
            </a:pPr>
            <a:r>
              <a:rPr lang="en-US" sz="2900" dirty="0" smtClean="0"/>
              <a:t>                         WITH DIE CUSHION</a:t>
            </a:r>
            <a:endParaRPr lang="en-IN" sz="2900" dirty="0" smtClean="0"/>
          </a:p>
          <a:p>
            <a:pPr>
              <a:buNone/>
            </a:pPr>
            <a:r>
              <a:rPr lang="en-US" sz="2900" dirty="0" smtClean="0"/>
              <a:t>4.</a:t>
            </a:r>
            <a:r>
              <a:rPr lang="en-IN" sz="2900" dirty="0" smtClean="0"/>
              <a:t> 100 TON PNEUMATIC PRESS</a:t>
            </a:r>
          </a:p>
          <a:p>
            <a:pPr>
              <a:buNone/>
            </a:pPr>
            <a:r>
              <a:rPr lang="en-IN" sz="2900" dirty="0" smtClean="0"/>
              <a:t>Make : Naredra.  Bed Size :960 X 680 X 300 .                 ------       1NO</a:t>
            </a:r>
          </a:p>
          <a:p>
            <a:pPr>
              <a:buNone/>
            </a:pPr>
            <a:r>
              <a:rPr lang="en-US" sz="2900" dirty="0" smtClean="0"/>
              <a:t>5. </a:t>
            </a:r>
            <a:r>
              <a:rPr lang="en-IN" sz="2900" dirty="0" smtClean="0"/>
              <a:t>100 TON PNEUMATIC PRESS</a:t>
            </a:r>
          </a:p>
          <a:p>
            <a:pPr>
              <a:buNone/>
            </a:pPr>
            <a:r>
              <a:rPr lang="en-IN" sz="2900" dirty="0" smtClean="0"/>
              <a:t>Make : WASINO JAPAN. </a:t>
            </a:r>
          </a:p>
          <a:p>
            <a:pPr>
              <a:buNone/>
            </a:pPr>
            <a:r>
              <a:rPr lang="en-IN" sz="2900" dirty="0" smtClean="0"/>
              <a:t>Bed Size : 1020x605X400MM                                             ------       1NO</a:t>
            </a:r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643050"/>
            <a:ext cx="4286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MACHINERIES DETAILS: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6.</a:t>
            </a:r>
            <a:r>
              <a:rPr lang="en-IN" sz="2000" dirty="0" smtClean="0"/>
              <a:t> 100 TON HYDRAULIC PRESS</a:t>
            </a:r>
          </a:p>
          <a:p>
            <a:pPr>
              <a:buNone/>
            </a:pPr>
            <a:r>
              <a:rPr lang="en-IN" sz="2000" dirty="0" smtClean="0"/>
              <a:t>Make : BARANI Hydraulics India </a:t>
            </a:r>
            <a:r>
              <a:rPr lang="en-IN" sz="2000" dirty="0" err="1" smtClean="0"/>
              <a:t>Pvt</a:t>
            </a:r>
            <a:r>
              <a:rPr lang="en-IN" sz="2000" dirty="0" smtClean="0"/>
              <a:t> Limited.</a:t>
            </a:r>
          </a:p>
          <a:p>
            <a:pPr>
              <a:buNone/>
            </a:pPr>
            <a:r>
              <a:rPr lang="en-IN" sz="2000" dirty="0" smtClean="0"/>
              <a:t>Bed Size : 700 x 800 X 800 Daylight                                      ------       1NO</a:t>
            </a:r>
          </a:p>
          <a:p>
            <a:pPr>
              <a:buNone/>
            </a:pPr>
            <a:r>
              <a:rPr lang="en-US" sz="2000" dirty="0" smtClean="0"/>
              <a:t>7. </a:t>
            </a:r>
            <a:r>
              <a:rPr lang="en-IN" sz="2000" dirty="0" smtClean="0"/>
              <a:t>80 TON PNEUMATIC PRESS</a:t>
            </a:r>
          </a:p>
          <a:p>
            <a:pPr>
              <a:buNone/>
            </a:pPr>
            <a:r>
              <a:rPr lang="en-IN" sz="2000" dirty="0" smtClean="0"/>
              <a:t>Make : KOMATSU. Bed Size: 1000x600x450                       ------       1NO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8.</a:t>
            </a:r>
            <a:r>
              <a:rPr lang="en-IN" sz="2000" dirty="0" smtClean="0"/>
              <a:t> 45 TON PNEUMATIC PRESS</a:t>
            </a:r>
          </a:p>
          <a:p>
            <a:pPr>
              <a:buNone/>
            </a:pPr>
            <a:r>
              <a:rPr lang="en-IN" sz="2000" dirty="0" smtClean="0"/>
              <a:t>Make :Aida. Bed Size : 800 X 440 X 300                                ------       1NO</a:t>
            </a:r>
          </a:p>
          <a:p>
            <a:pPr>
              <a:buNone/>
            </a:pPr>
            <a:r>
              <a:rPr lang="en-US" sz="2000" dirty="0" smtClean="0"/>
              <a:t>9. </a:t>
            </a:r>
            <a:r>
              <a:rPr lang="en-IN" sz="2000" dirty="0" smtClean="0"/>
              <a:t>32 TON PNEUMATIC PRESS.</a:t>
            </a:r>
          </a:p>
          <a:p>
            <a:pPr>
              <a:buNone/>
            </a:pPr>
            <a:r>
              <a:rPr lang="en-IN" sz="2000" dirty="0" smtClean="0"/>
              <a:t>Make : AMETEEP. Bed Size : 400 x 630 X 220                     ------       1NO</a:t>
            </a:r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MACHINERIES DETAILS: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10.</a:t>
            </a:r>
            <a:r>
              <a:rPr lang="en-IN" sz="2000" dirty="0" smtClean="0"/>
              <a:t> 20HP Air Compressor – Chicago PNEUMATIC           ------       1NO</a:t>
            </a:r>
          </a:p>
          <a:p>
            <a:pPr>
              <a:buNone/>
            </a:pPr>
            <a:r>
              <a:rPr lang="en-US" sz="2000" dirty="0" smtClean="0"/>
              <a:t>11.</a:t>
            </a:r>
            <a:r>
              <a:rPr lang="en-IN" sz="2000" dirty="0" smtClean="0"/>
              <a:t> 5 HP Air Compressor – ATLAS </a:t>
            </a:r>
            <a:r>
              <a:rPr lang="en-IN" sz="2000" dirty="0" err="1" smtClean="0"/>
              <a:t>Capco</a:t>
            </a:r>
            <a:r>
              <a:rPr lang="en-IN" sz="2000" dirty="0" smtClean="0"/>
              <a:t>                            ------       1NO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MACHINERIES DETAILS: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1.12.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86124"/>
            <a:ext cx="4572032" cy="3286148"/>
          </a:xfrm>
          <a:prstGeom prst="rect">
            <a:avLst/>
          </a:prstGeom>
        </p:spPr>
      </p:pic>
      <p:pic>
        <p:nvPicPr>
          <p:cNvPr id="8" name="Picture 7" descr="WhatsApp Image 2019-05-07 at 13.02.2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3071810"/>
            <a:ext cx="3643320" cy="357192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11.</a:t>
            </a:r>
            <a:r>
              <a:rPr lang="en-IN" sz="2000" dirty="0" smtClean="0"/>
              <a:t> ACE FORK LIFT, Capacity 2 Tons                                          ------       1NO</a:t>
            </a:r>
          </a:p>
          <a:p>
            <a:pPr>
              <a:buNone/>
            </a:pPr>
            <a:r>
              <a:rPr lang="en-US" sz="2000" dirty="0" smtClean="0"/>
              <a:t>12.</a:t>
            </a:r>
            <a:r>
              <a:rPr lang="en-IN" sz="2000" dirty="0" smtClean="0"/>
              <a:t> Tool Lifting Truck – S &amp; T Make, Capacity 1.5 Tons        ------       1NO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MACHINERIES DETAILS: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3.02.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214686"/>
            <a:ext cx="3786214" cy="3429024"/>
          </a:xfrm>
          <a:prstGeom prst="rect">
            <a:avLst/>
          </a:prstGeom>
        </p:spPr>
      </p:pic>
      <p:pic>
        <p:nvPicPr>
          <p:cNvPr id="8" name="Picture 7" descr="WhatsApp Image 2019-05-07 at 13.02.1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214686"/>
            <a:ext cx="3786214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329642" cy="471490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1.</a:t>
            </a:r>
            <a:r>
              <a:rPr lang="en-IN" sz="2000" dirty="0" smtClean="0"/>
              <a:t> SURFACE GRINDING MACHINE</a:t>
            </a:r>
          </a:p>
          <a:p>
            <a:pPr>
              <a:buNone/>
            </a:pPr>
            <a:r>
              <a:rPr lang="en-IN" sz="2000" dirty="0" smtClean="0"/>
              <a:t>Bed Size ; 500 x 250                                                               ------       1NO</a:t>
            </a:r>
          </a:p>
          <a:p>
            <a:pPr>
              <a:buNone/>
            </a:pPr>
            <a:r>
              <a:rPr lang="en-US" sz="2000" dirty="0" smtClean="0"/>
              <a:t>2.</a:t>
            </a:r>
            <a:r>
              <a:rPr lang="en-IN" sz="2000" dirty="0" smtClean="0"/>
              <a:t> 1.5” DRILLING MACHINE                                                 ------       1NO</a:t>
            </a:r>
          </a:p>
          <a:p>
            <a:pPr>
              <a:buNone/>
            </a:pPr>
            <a:r>
              <a:rPr lang="en-US" sz="2000" dirty="0" smtClean="0"/>
              <a:t>3.</a:t>
            </a:r>
            <a:r>
              <a:rPr lang="en-IN" sz="2000" dirty="0" smtClean="0"/>
              <a:t> 4.5” FEET LATHE MACHINE                                            ------       1NO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TOOL ROOM MACHINERIES DETAILS: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1.10.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786190"/>
            <a:ext cx="7929618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IN" sz="2000" dirty="0" smtClean="0"/>
          </a:p>
          <a:p>
            <a:pPr>
              <a:buNone/>
            </a:pPr>
            <a:r>
              <a:rPr lang="en-US" sz="2000" dirty="0" smtClean="0"/>
              <a:t>4.</a:t>
            </a:r>
            <a:r>
              <a:rPr lang="en-IN" sz="2000" dirty="0" smtClean="0"/>
              <a:t> “A”-Frame with Chain Pulling Block – Capacity 2 TON       ------       1NO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TOOL ROOM MACHINERIES DETAILS: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1.11.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143248"/>
            <a:ext cx="7786742" cy="3571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143116"/>
            <a:ext cx="8115328" cy="386417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en-US" dirty="0" smtClean="0"/>
          </a:p>
          <a:p>
            <a:pPr lvl="4">
              <a:buNone/>
            </a:pPr>
            <a:endParaRPr lang="en-US" sz="4400" dirty="0" smtClean="0"/>
          </a:p>
          <a:p>
            <a:pPr lvl="4">
              <a:buNone/>
            </a:pPr>
            <a:r>
              <a:rPr lang="en-US" sz="4400" dirty="0" smtClean="0"/>
              <a:t>   </a:t>
            </a:r>
            <a:r>
              <a:rPr lang="en-US" sz="8800" dirty="0" smtClean="0"/>
              <a:t>WELCOME </a:t>
            </a:r>
            <a:endParaRPr lang="en-IN" sz="8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TOOL RACKS </a:t>
            </a:r>
            <a:r>
              <a:rPr lang="en-IN" sz="2000" dirty="0" smtClean="0"/>
              <a:t>            ------       2NOS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TOOL RACKS 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3.02.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5" y="2786058"/>
            <a:ext cx="8072494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dirty="0" smtClean="0"/>
              <a:t>1.CO</a:t>
            </a:r>
            <a:r>
              <a:rPr lang="en-US" sz="1000" dirty="0" smtClean="0"/>
              <a:t>2</a:t>
            </a:r>
            <a:r>
              <a:rPr lang="en-US" sz="2000" dirty="0" smtClean="0"/>
              <a:t> WELDING MACHINE</a:t>
            </a:r>
            <a:r>
              <a:rPr lang="en-IN" sz="2000" dirty="0" smtClean="0"/>
              <a:t>          ------       1NO</a:t>
            </a:r>
          </a:p>
          <a:p>
            <a:pPr>
              <a:buNone/>
            </a:pPr>
            <a:r>
              <a:rPr lang="en-US" sz="2000" dirty="0" smtClean="0"/>
              <a:t>2. ARC WELDING MACHINE        ------       1NO</a:t>
            </a:r>
            <a:endParaRPr lang="en-IN" sz="2000" dirty="0" smtClean="0"/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endParaRPr lang="en-IN" sz="1600" dirty="0"/>
          </a:p>
        </p:txBody>
      </p:sp>
      <p:sp>
        <p:nvSpPr>
          <p:cNvPr id="4" name="Rectangle 3"/>
          <p:cNvSpPr/>
          <p:nvPr/>
        </p:nvSpPr>
        <p:spPr>
          <a:xfrm>
            <a:off x="0" y="1500174"/>
            <a:ext cx="60007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WELDING MACHINE  :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WhatsApp Image 2019-05-07 at 13.02.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143248"/>
            <a:ext cx="4214842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71472" y="2143116"/>
          <a:ext cx="8358246" cy="443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102"/>
                <a:gridCol w="1451095"/>
                <a:gridCol w="1929926"/>
                <a:gridCol w="1393041"/>
                <a:gridCol w="1393041"/>
                <a:gridCol w="1393041"/>
              </a:tblGrid>
              <a:tr h="342426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SI.NO</a:t>
                      </a:r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MACHINE CODE NO</a:t>
                      </a:r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MACHINE DETAILS</a:t>
                      </a:r>
                      <a:endParaRPr lang="en-IN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STROKE</a:t>
                      </a:r>
                      <a:r>
                        <a:rPr lang="en-US" baseline="0" dirty="0" smtClean="0"/>
                        <a:t> QTY</a:t>
                      </a:r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</a:tr>
              <a:tr h="591036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RANGE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USED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SPARE CAPACITY</a:t>
                      </a:r>
                      <a:endParaRPr lang="en-IN" dirty="0"/>
                    </a:p>
                  </a:txBody>
                  <a:tcPr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M/C-001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M/C-002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M/C-003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M/C-004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M/C-005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 T0N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M/C-006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M/C-007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TON HYDRAULIC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M/C-008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 TON PNEUMATIC PRESS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endParaRPr lang="en-IN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17400</a:t>
                      </a:r>
                    </a:p>
                  </a:txBody>
                  <a:tcPr marL="9525" marR="9525" marT="9525" marB="0" anchor="b"/>
                </a:tc>
              </a:tr>
              <a:tr h="342426">
                <a:tc>
                  <a:txBody>
                    <a:bodyPr/>
                    <a:lstStyle/>
                    <a:p>
                      <a:endParaRPr lang="en-IN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 smtClean="0"/>
                        <a:t>PERCENTAGE SPARE CAPACITY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IN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 dirty="0" smtClean="0">
                          <a:solidFill>
                            <a:srgbClr val="FFFF00"/>
                          </a:solidFill>
                          <a:latin typeface="Calibri"/>
                        </a:rPr>
                        <a:t>44.05%</a:t>
                      </a:r>
                      <a:endParaRPr lang="en-IN" sz="1400" b="0" i="0" u="none" strike="noStrike" dirty="0">
                        <a:solidFill>
                          <a:srgbClr val="FFFF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55.95%</a:t>
                      </a:r>
                      <a:endParaRPr lang="en-IN" sz="14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1643050"/>
            <a:ext cx="6072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SPARE CAPACITY AVAIABLITY: ( PER SHIFT )</a:t>
            </a:r>
            <a:r>
              <a:rPr lang="en-US" dirty="0" smtClean="0"/>
              <a:t> </a:t>
            </a:r>
          </a:p>
          <a:p>
            <a:endParaRPr lang="en-IN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7157" y="2000243"/>
          <a:ext cx="8358247" cy="4572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271"/>
                <a:gridCol w="1280100"/>
                <a:gridCol w="2710801"/>
                <a:gridCol w="1656601"/>
                <a:gridCol w="1054201"/>
                <a:gridCol w="828273"/>
              </a:tblGrid>
              <a:tr h="1077181">
                <a:tc>
                  <a:txBody>
                    <a:bodyPr/>
                    <a:lstStyle/>
                    <a:p>
                      <a:r>
                        <a:rPr lang="en-US" dirty="0" smtClean="0"/>
                        <a:t>SI.NO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INSTRUMENT CODE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INSTRUMENT NAME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RANGE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LEAST COUNT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QTY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 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GRANITE SURFACE PLATE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1000 x 630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DVC 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DIGITAL VERNIER CALIPER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0 - 150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DVC 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DIGITAL VERNIER CALIPER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0 - 300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DHG 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DIGITAL HEIGHT GAUGE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0 - 600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MIC 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EXTERNAL MICROMETER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0 - 25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ZIM118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PLUNGER DIAL GAUGE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0 - 10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841-A &amp; 841-B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MAGNETIC V BLOCK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x 70 x 95 mm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  <a:tr h="4368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153798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BEVEL PROTRACTOR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0 - 360°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5'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42844" y="1571612"/>
            <a:ext cx="65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QUALITY MEASURING INSTRUMENT DETAILS 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8" name="Picture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2143116"/>
            <a:ext cx="8043890" cy="386417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INCOMING INSPECTION REPORT.</a:t>
            </a:r>
          </a:p>
          <a:p>
            <a:pPr marL="514350" indent="-514350">
              <a:buAutoNum type="arabicPeriod"/>
            </a:pPr>
            <a:r>
              <a:rPr lang="en-US" dirty="0" smtClean="0"/>
              <a:t>LINE INSPECTION REPORT.</a:t>
            </a:r>
          </a:p>
          <a:p>
            <a:pPr marL="514350" indent="-514350">
              <a:buAutoNum type="arabicPeriod"/>
            </a:pPr>
            <a:r>
              <a:rPr lang="en-US" dirty="0" smtClean="0"/>
              <a:t>DAILY PRODUCTION REPORT.</a:t>
            </a:r>
          </a:p>
          <a:p>
            <a:pPr marL="514350" indent="-514350">
              <a:buAutoNum type="arabicPeriod"/>
            </a:pPr>
            <a:r>
              <a:rPr lang="en-US" dirty="0" smtClean="0"/>
              <a:t>JOB CARD.</a:t>
            </a:r>
          </a:p>
          <a:p>
            <a:pPr marL="514350" indent="-514350">
              <a:buAutoNum type="arabicPeriod"/>
            </a:pPr>
            <a:r>
              <a:rPr lang="en-US" dirty="0" smtClean="0"/>
              <a:t>FINAL INSPECTION REPORT.</a:t>
            </a:r>
          </a:p>
          <a:p>
            <a:pPr marL="514350" indent="-514350">
              <a:buAutoNum type="arabicPeriod"/>
            </a:pPr>
            <a:r>
              <a:rPr lang="en-US" dirty="0" smtClean="0"/>
              <a:t>DAILY MAINTENANCE CHECK SHEET.</a:t>
            </a:r>
          </a:p>
          <a:p>
            <a:pPr marL="514350" indent="-514350">
              <a:buAutoNum type="arabicPeriod"/>
            </a:pPr>
            <a:r>
              <a:rPr lang="en-US" dirty="0" smtClean="0"/>
              <a:t>GRIN NOTE.</a:t>
            </a:r>
          </a:p>
          <a:p>
            <a:pPr marL="514350" indent="-514350">
              <a:buAutoNum type="arabicPeriod"/>
            </a:pPr>
            <a:r>
              <a:rPr lang="en-US" dirty="0" smtClean="0"/>
              <a:t>MRS NOTE.</a:t>
            </a:r>
          </a:p>
          <a:p>
            <a:pPr marL="514350" indent="-514350">
              <a:buAutoNum type="arabicPeriod"/>
            </a:pPr>
            <a:r>
              <a:rPr lang="en-US" dirty="0" smtClean="0"/>
              <a:t>DAILY REJECTION AND REWORK REPORT.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endParaRPr lang="en-IN" dirty="0"/>
          </a:p>
        </p:txBody>
      </p:sp>
      <p:sp>
        <p:nvSpPr>
          <p:cNvPr id="6" name="Rectangle 5"/>
          <p:cNvSpPr/>
          <p:nvPr/>
        </p:nvSpPr>
        <p:spPr>
          <a:xfrm>
            <a:off x="0" y="1714488"/>
            <a:ext cx="4357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RECORDS IN SHOP FLOOR :</a:t>
            </a:r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8" name="Picture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IMG_20190226_1018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928802"/>
            <a:ext cx="2643206" cy="1982405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0" y="1285860"/>
            <a:ext cx="4357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OUR CUSTOMER PARTS :</a:t>
            </a:r>
          </a:p>
        </p:txBody>
      </p:sp>
      <p:pic>
        <p:nvPicPr>
          <p:cNvPr id="13" name="Content Placeholder 10" descr="IMG_20190226_1018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000240"/>
            <a:ext cx="2643206" cy="1928826"/>
          </a:xfrm>
          <a:prstGeom prst="rect">
            <a:avLst/>
          </a:prstGeom>
        </p:spPr>
      </p:pic>
      <p:pic>
        <p:nvPicPr>
          <p:cNvPr id="14" name="Content Placeholder 10" descr="IMG_20190226_1018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2164879"/>
            <a:ext cx="2643206" cy="1742424"/>
          </a:xfrm>
          <a:prstGeom prst="rect">
            <a:avLst/>
          </a:prstGeom>
        </p:spPr>
      </p:pic>
      <p:pic>
        <p:nvPicPr>
          <p:cNvPr id="15" name="Content Placeholder 10" descr="IMG_20190226_10185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357694"/>
            <a:ext cx="2643206" cy="1982404"/>
          </a:xfrm>
          <a:prstGeom prst="rect">
            <a:avLst/>
          </a:prstGeom>
        </p:spPr>
      </p:pic>
      <p:pic>
        <p:nvPicPr>
          <p:cNvPr id="16" name="Content Placeholder 10" descr="IMG_20190226_10185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5657" y="4357694"/>
            <a:ext cx="2367000" cy="1982405"/>
          </a:xfrm>
          <a:prstGeom prst="rect">
            <a:avLst/>
          </a:prstGeom>
        </p:spPr>
      </p:pic>
      <p:pic>
        <p:nvPicPr>
          <p:cNvPr id="17" name="Content Placeholder 10" descr="IMG_20190226_10185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15074" y="4568080"/>
            <a:ext cx="2500329" cy="170450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2143116"/>
            <a:ext cx="8043890" cy="386417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A,S,SL.U</a:t>
            </a:r>
          </a:p>
          <a:p>
            <a:pPr marL="514350" indent="-514350">
              <a:buAutoNum type="arabicPeriod"/>
            </a:pPr>
            <a:r>
              <a:rPr lang="en-US" dirty="0" smtClean="0"/>
              <a:t>FILTERCAT PRODUCTS PRIVATE LIMITED.</a:t>
            </a:r>
          </a:p>
          <a:p>
            <a:pPr marL="514350" indent="-514350">
              <a:buAutoNum type="arabicPeriod"/>
            </a:pPr>
            <a:r>
              <a:rPr lang="en-US" dirty="0" smtClean="0"/>
              <a:t>JCBL MARREL TIPPERS PRIVATE LIMITED.</a:t>
            </a:r>
          </a:p>
          <a:p>
            <a:pPr marL="514350" indent="-514350">
              <a:buAutoNum type="arabicPeriod"/>
            </a:pPr>
            <a:r>
              <a:rPr lang="en-US" dirty="0" smtClean="0"/>
              <a:t>KALAYANI STAMPING PRIVATE LIMITED.</a:t>
            </a:r>
          </a:p>
          <a:p>
            <a:pPr marL="514350" indent="-514350">
              <a:buAutoNum type="arabicPeriod"/>
            </a:pPr>
            <a:r>
              <a:rPr lang="en-US" dirty="0" smtClean="0"/>
              <a:t>GOODRICH GASKET PRIVATE LIMITED.</a:t>
            </a:r>
          </a:p>
          <a:p>
            <a:pPr marL="514350" indent="-514350">
              <a:buAutoNum type="arabicPeriod"/>
            </a:pPr>
            <a:r>
              <a:rPr lang="en-US" smtClean="0"/>
              <a:t>PENNAR </a:t>
            </a:r>
            <a:r>
              <a:rPr lang="en-US" dirty="0" smtClean="0"/>
              <a:t>INDUSTRIES INDIA PRIVATE LIMITED.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endParaRPr lang="en-IN" dirty="0"/>
          </a:p>
        </p:txBody>
      </p:sp>
      <p:sp>
        <p:nvSpPr>
          <p:cNvPr id="6" name="Rectangle 5"/>
          <p:cNvSpPr/>
          <p:nvPr/>
        </p:nvSpPr>
        <p:spPr>
          <a:xfrm>
            <a:off x="0" y="1714488"/>
            <a:ext cx="4357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OUR MAJOR CUSTOMERS :</a:t>
            </a:r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8" name="Picture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ROAD MAP </a:t>
            </a:r>
          </a:p>
          <a:p>
            <a:pPr>
              <a:buNone/>
            </a:pPr>
            <a:endParaRPr lang="en-IN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785786" y="2857496"/>
            <a:ext cx="57865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85786" y="3357562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6072992" y="235663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7787504" y="2428074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037009" y="367823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86380" y="3429000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5037141" y="367823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928926" y="5286388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STEEL STRIPS INDIA PVT LTD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 </a:t>
            </a:r>
            <a:endParaRPr lang="en-IN" sz="1400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29124" y="3500438"/>
            <a:ext cx="5715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2KM </a:t>
            </a:r>
            <a:endParaRPr lang="en-IN" sz="1400" dirty="0">
              <a:solidFill>
                <a:srgbClr val="FF0000"/>
              </a:solidFill>
            </a:endParaRPr>
          </a:p>
        </p:txBody>
      </p:sp>
      <p:cxnSp>
        <p:nvCxnSpPr>
          <p:cNvPr id="25" name="Straight Arrow Connector 24"/>
          <p:cNvCxnSpPr>
            <a:stCxn id="24" idx="2"/>
          </p:cNvCxnSpPr>
          <p:nvPr/>
        </p:nvCxnSpPr>
        <p:spPr>
          <a:xfrm rot="5400000">
            <a:off x="3868633" y="4654458"/>
            <a:ext cx="16924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857224" y="3000373"/>
            <a:ext cx="37147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ORAGADAM TO SRIPERAMUBUDUR ROAD</a:t>
            </a:r>
            <a:endParaRPr lang="en-IN" sz="1400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29124" y="2000240"/>
            <a:ext cx="2071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APOLLO TYRES</a:t>
            </a:r>
            <a:endParaRPr lang="en-IN" sz="2000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286380" y="4214818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286380" y="3929066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214678" y="4286256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214678" y="4000504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357818" y="3929066"/>
            <a:ext cx="19288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NOKIA</a:t>
            </a:r>
            <a:endParaRPr lang="en-IN" sz="14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000232" y="4071942"/>
            <a:ext cx="19288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IR INDIA</a:t>
            </a:r>
            <a:endParaRPr lang="en-IN" sz="1400" dirty="0">
              <a:solidFill>
                <a:srgbClr val="FF0000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rot="5400000">
            <a:off x="3715538" y="4928404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4644232" y="4856966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4965703" y="5607065"/>
            <a:ext cx="571504" cy="73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2" idx="2"/>
          </p:cNvCxnSpPr>
          <p:nvPr/>
        </p:nvCxnSpPr>
        <p:spPr>
          <a:xfrm rot="16200000" flipH="1">
            <a:off x="4248062" y="5683352"/>
            <a:ext cx="435151" cy="2127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4394199" y="6178569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5037141" y="6035693"/>
            <a:ext cx="285752" cy="73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428992" y="6643710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428992" y="6357958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6215082"/>
            <a:ext cx="500066" cy="50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8" name="Straight Arrow Connector 57"/>
          <p:cNvCxnSpPr/>
          <p:nvPr/>
        </p:nvCxnSpPr>
        <p:spPr>
          <a:xfrm rot="10800000">
            <a:off x="1643042" y="3000372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6572264" y="228599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VANDALUR TO KANCHEPURAM BYPASS</a:t>
            </a:r>
            <a:endParaRPr lang="en-IN" sz="1400" dirty="0">
              <a:solidFill>
                <a:srgbClr val="FF0000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rot="5400000">
            <a:off x="7180280" y="3178174"/>
            <a:ext cx="50006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2" name="Picture 7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en-US" sz="6600" dirty="0" smtClean="0"/>
              <a:t>	THANK YOU </a:t>
            </a:r>
            <a:endParaRPr lang="en-IN" sz="6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786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N" sz="2000" dirty="0" smtClean="0"/>
              <a:t>96 &amp; Shop Site</a:t>
            </a: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Jeyam Nagar, </a:t>
            </a: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Panruti Village, </a:t>
            </a: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Oragadam, </a:t>
            </a: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Sriperumbudur Taluk, </a:t>
            </a: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KancheepuramDist – 631 604. </a:t>
            </a:r>
          </a:p>
          <a:p>
            <a:pPr>
              <a:buNone/>
            </a:pPr>
            <a:endParaRPr lang="en-IN" sz="2000" b="1" dirty="0" smtClean="0"/>
          </a:p>
          <a:p>
            <a:pPr>
              <a:buNone/>
            </a:pPr>
            <a:r>
              <a:rPr lang="en-IN" sz="2000" dirty="0" smtClean="0"/>
              <a:t> </a:t>
            </a:r>
            <a:r>
              <a:rPr lang="en-IN" sz="2000" b="1" dirty="0" smtClean="0"/>
              <a:t>TIN No :33146327082</a:t>
            </a:r>
          </a:p>
          <a:p>
            <a:pPr>
              <a:buNone/>
            </a:pPr>
            <a:r>
              <a:rPr lang="en-IN" sz="2000" dirty="0" smtClean="0"/>
              <a:t> </a:t>
            </a:r>
            <a:r>
              <a:rPr lang="en-IN" sz="2000" b="1" dirty="0" smtClean="0"/>
              <a:t>CST:1300833/24.07.15</a:t>
            </a:r>
          </a:p>
          <a:p>
            <a:pPr>
              <a:buNone/>
            </a:pPr>
            <a:r>
              <a:rPr lang="en-IN" sz="2000" dirty="0" smtClean="0"/>
              <a:t> </a:t>
            </a:r>
            <a:r>
              <a:rPr lang="en-IN" sz="2000" b="1" dirty="0" smtClean="0"/>
              <a:t>GST:33AASFR6270M1ZJ</a:t>
            </a:r>
          </a:p>
          <a:p>
            <a:pPr>
              <a:buNone/>
            </a:pPr>
            <a:r>
              <a:rPr lang="en-IN" sz="2000" dirty="0" smtClean="0"/>
              <a:t> </a:t>
            </a:r>
            <a:r>
              <a:rPr lang="en-IN" sz="2000" b="1" dirty="0" smtClean="0"/>
              <a:t>ARN NO:3306177134939</a:t>
            </a:r>
          </a:p>
          <a:p>
            <a:pPr>
              <a:buNone/>
            </a:pPr>
            <a:r>
              <a:rPr lang="en-IN" sz="1800" dirty="0" smtClean="0"/>
              <a:t>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1500174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COMMERICAL DETAILS 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786322"/>
          </a:xfrm>
        </p:spPr>
        <p:txBody>
          <a:bodyPr>
            <a:noAutofit/>
          </a:bodyPr>
          <a:lstStyle/>
          <a:p>
            <a:pPr>
              <a:buNone/>
            </a:pPr>
            <a:endParaRPr lang="en-IN" sz="1800" dirty="0" smtClean="0"/>
          </a:p>
          <a:p>
            <a:pPr>
              <a:buNone/>
            </a:pPr>
            <a:endParaRPr lang="en-IN" sz="1800" dirty="0" smtClean="0"/>
          </a:p>
          <a:p>
            <a:pPr>
              <a:buNone/>
            </a:pPr>
            <a:r>
              <a:rPr lang="en-IN" sz="1800" dirty="0" smtClean="0"/>
              <a:t>C.RADHAKRISHNAN – Managing Director</a:t>
            </a:r>
          </a:p>
          <a:p>
            <a:pPr>
              <a:buNone/>
            </a:pPr>
            <a:r>
              <a:rPr lang="en-IN" sz="1800" dirty="0" smtClean="0"/>
              <a:t>9543816681, </a:t>
            </a:r>
          </a:p>
          <a:p>
            <a:pPr>
              <a:buNone/>
            </a:pPr>
            <a:endParaRPr lang="en-IN" sz="1800" dirty="0" smtClean="0"/>
          </a:p>
          <a:p>
            <a:pPr>
              <a:buNone/>
            </a:pPr>
            <a:r>
              <a:rPr lang="en-IN" sz="1800" dirty="0" smtClean="0"/>
              <a:t>S.N. PONNUSWAMY – GM</a:t>
            </a:r>
          </a:p>
          <a:p>
            <a:pPr>
              <a:buNone/>
            </a:pPr>
            <a:r>
              <a:rPr lang="en-US" sz="1800" dirty="0" smtClean="0"/>
              <a:t>7871957678</a:t>
            </a:r>
          </a:p>
          <a:p>
            <a:pPr>
              <a:buNone/>
            </a:pPr>
            <a:endParaRPr lang="en-IN" sz="1800" dirty="0" smtClean="0"/>
          </a:p>
          <a:p>
            <a:pPr>
              <a:buNone/>
            </a:pPr>
            <a:r>
              <a:rPr lang="en-IN" sz="1800" dirty="0" smtClean="0"/>
              <a:t>D.EDWIN RAJ – AGM </a:t>
            </a:r>
          </a:p>
          <a:p>
            <a:pPr>
              <a:buNone/>
            </a:pPr>
            <a:r>
              <a:rPr lang="en-US" sz="1800" dirty="0" smtClean="0"/>
              <a:t>6381784820,9710406076</a:t>
            </a:r>
            <a:endParaRPr lang="en-IN" sz="1800" dirty="0" smtClean="0"/>
          </a:p>
          <a:p>
            <a:pPr>
              <a:buNone/>
            </a:pPr>
            <a:endParaRPr lang="en-IN" sz="1800" dirty="0" smtClean="0"/>
          </a:p>
          <a:p>
            <a:pPr>
              <a:buNone/>
            </a:pPr>
            <a:r>
              <a:rPr lang="en-IN" sz="1800" dirty="0" err="1" smtClean="0"/>
              <a:t>EMail</a:t>
            </a:r>
            <a:r>
              <a:rPr lang="en-IN" sz="1800" dirty="0" smtClean="0"/>
              <a:t> ID : rpjstamping2015@gmail.com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1500174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CONTACTS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IN" dirty="0"/>
          </a:p>
          <a:p>
            <a:pPr>
              <a:buNone/>
            </a:pPr>
            <a:r>
              <a:rPr lang="en-US" dirty="0" smtClean="0"/>
              <a:t>			</a:t>
            </a:r>
            <a:r>
              <a:rPr lang="en-US" sz="3600" b="1" dirty="0" smtClean="0"/>
              <a:t>COMPANY POLICY</a:t>
            </a:r>
            <a:r>
              <a:rPr lang="en-US" dirty="0" smtClean="0"/>
              <a:t> </a:t>
            </a: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Our company produces quality products to fulfil customer needs and there by bridging the</a:t>
            </a:r>
            <a:br>
              <a:rPr lang="en-IN" dirty="0" smtClean="0"/>
            </a:br>
            <a:r>
              <a:rPr lang="en-IN" dirty="0" smtClean="0"/>
              <a:t>gap between industry and customers.</a:t>
            </a:r>
          </a:p>
          <a:p>
            <a:pPr>
              <a:buNone/>
            </a:pPr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		</a:t>
            </a:r>
            <a:r>
              <a:rPr lang="en-US" sz="4000" b="1" dirty="0" smtClean="0"/>
              <a:t>SERVICE</a:t>
            </a:r>
            <a:endParaRPr lang="en-IN" sz="4000" b="1" dirty="0" smtClean="0"/>
          </a:p>
          <a:p>
            <a:r>
              <a:rPr lang="en-IN" dirty="0" smtClean="0"/>
              <a:t>We are delivering products within the time specified by our customers. </a:t>
            </a:r>
          </a:p>
          <a:p>
            <a:r>
              <a:rPr lang="en-IN" dirty="0" smtClean="0"/>
              <a:t>We value our customers feedbacks and also working as a team to control the complaints we received</a:t>
            </a:r>
            <a:br>
              <a:rPr lang="en-IN" dirty="0" smtClean="0"/>
            </a:br>
            <a:r>
              <a:rPr lang="en-IN" dirty="0" smtClean="0"/>
              <a:t>from them.</a:t>
            </a:r>
          </a:p>
          <a:p>
            <a:r>
              <a:rPr lang="en-IN" dirty="0" smtClean="0"/>
              <a:t>We have been one of the best multi ranges of gauge manufacturer as well as Jigs &amp;</a:t>
            </a:r>
            <a:br>
              <a:rPr lang="en-IN" dirty="0" smtClean="0"/>
            </a:br>
            <a:r>
              <a:rPr lang="en-IN" dirty="0" smtClean="0"/>
              <a:t>Fixtures supplier.</a:t>
            </a:r>
            <a:endParaRPr lang="en-IN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2844" y="1785926"/>
            <a:ext cx="8858312" cy="42213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dirty="0" smtClean="0"/>
              <a:t>     </a:t>
            </a:r>
            <a:endParaRPr lang="en-IN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IN" dirty="0" smtClean="0"/>
              <a:t>                                         </a:t>
            </a: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                  </a:t>
            </a:r>
            <a:br>
              <a:rPr lang="en-US" dirty="0" smtClean="0"/>
            </a:br>
            <a:r>
              <a:rPr lang="en-US" dirty="0" smtClean="0"/>
              <a:t>                   </a:t>
            </a:r>
            <a:br>
              <a:rPr lang="en-US" dirty="0" smtClean="0"/>
            </a:br>
            <a:endParaRPr lang="en-IN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142976" y="2500306"/>
            <a:ext cx="65722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500430" y="1857364"/>
          <a:ext cx="1714511" cy="357189"/>
        </p:xfrm>
        <a:graphic>
          <a:graphicData uri="http://schemas.openxmlformats.org/drawingml/2006/table">
            <a:tbl>
              <a:tblPr/>
              <a:tblGrid>
                <a:gridCol w="1714511"/>
              </a:tblGrid>
              <a:tr h="35718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42910" y="2857496"/>
          <a:ext cx="1117600" cy="338139"/>
        </p:xfrm>
        <a:graphic>
          <a:graphicData uri="http://schemas.openxmlformats.org/drawingml/2006/table">
            <a:tbl>
              <a:tblPr/>
              <a:tblGrid>
                <a:gridCol w="1117600"/>
              </a:tblGrid>
              <a:tr h="33813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AGM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3714744" y="2857496"/>
          <a:ext cx="1460500" cy="274320"/>
        </p:xfrm>
        <a:graphic>
          <a:graphicData uri="http://schemas.openxmlformats.org/drawingml/2006/table">
            <a:tbl>
              <a:tblPr/>
              <a:tblGrid>
                <a:gridCol w="1460500"/>
              </a:tblGrid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14282" y="3500438"/>
          <a:ext cx="1054100" cy="390525"/>
        </p:xfrm>
        <a:graphic>
          <a:graphicData uri="http://schemas.openxmlformats.org/drawingml/2006/table">
            <a:tbl>
              <a:tblPr/>
              <a:tblGrid>
                <a:gridCol w="1054100"/>
              </a:tblGrid>
              <a:tr h="390525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Purchase                          Executive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rot="5400000">
            <a:off x="959224" y="2684060"/>
            <a:ext cx="36750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928926" y="3500438"/>
          <a:ext cx="1511300" cy="28575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Engineer NPD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rot="5400000">
            <a:off x="4214017" y="2357429"/>
            <a:ext cx="28654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5143504" y="3500438"/>
          <a:ext cx="1397000" cy="365760"/>
        </p:xfrm>
        <a:graphic>
          <a:graphicData uri="http://schemas.openxmlformats.org/drawingml/2006/table">
            <a:tbl>
              <a:tblPr/>
              <a:tblGrid>
                <a:gridCol w="1397000"/>
              </a:tblGrid>
              <a:tr h="214313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Tool Maintenance Supervisor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rot="5400000">
            <a:off x="4321968" y="2678900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4143372" y="4071942"/>
          <a:ext cx="1254128" cy="365760"/>
        </p:xfrm>
        <a:graphic>
          <a:graphicData uri="http://schemas.openxmlformats.org/drawingml/2006/table">
            <a:tbl>
              <a:tblPr/>
              <a:tblGrid>
                <a:gridCol w="1254128"/>
              </a:tblGrid>
              <a:tr h="2381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Senior</a:t>
                      </a:r>
                      <a:r>
                        <a:rPr lang="en-IN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Engineer </a:t>
                      </a:r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4214810" y="4786322"/>
          <a:ext cx="1143000" cy="214313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21431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Line Quality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6715140" y="4143380"/>
          <a:ext cx="928694" cy="33528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21431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Production Supervisor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8001024" y="4143380"/>
          <a:ext cx="928694" cy="41148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Machine maintenance supervisor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1643042" y="3500438"/>
          <a:ext cx="914400" cy="390525"/>
        </p:xfrm>
        <a:graphic>
          <a:graphicData uri="http://schemas.openxmlformats.org/drawingml/2006/table">
            <a:tbl>
              <a:tblPr/>
              <a:tblGrid>
                <a:gridCol w="914400"/>
              </a:tblGrid>
              <a:tr h="390525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Admin / HR Executive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7" name="Straight Arrow Connector 26"/>
          <p:cNvCxnSpPr/>
          <p:nvPr/>
        </p:nvCxnSpPr>
        <p:spPr>
          <a:xfrm rot="5400000">
            <a:off x="642911" y="3428999"/>
            <a:ext cx="1428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le 27"/>
          <p:cNvGraphicFramePr>
            <a:graphicFrameLocks noGrp="1"/>
          </p:cNvGraphicFramePr>
          <p:nvPr/>
        </p:nvGraphicFramePr>
        <p:xfrm>
          <a:off x="214282" y="4500570"/>
          <a:ext cx="1098554" cy="381001"/>
        </p:xfrm>
        <a:graphic>
          <a:graphicData uri="http://schemas.openxmlformats.org/drawingml/2006/table">
            <a:tbl>
              <a:tblPr/>
              <a:tblGrid>
                <a:gridCol w="1098554"/>
              </a:tblGrid>
              <a:tr h="38100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Store &amp; despatch Executive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rot="5400000">
            <a:off x="7073124" y="314245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072330" y="378619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6894529" y="396399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8323289" y="396399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571868" y="3286124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4572794" y="321389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3464712" y="3393280"/>
            <a:ext cx="2143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>
            <a:off x="5749934" y="3393280"/>
            <a:ext cx="2151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14348" y="3357562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>
            <a:off x="1357291" y="3286123"/>
            <a:ext cx="1428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5400000">
            <a:off x="2000233" y="3428999"/>
            <a:ext cx="14287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5400000">
            <a:off x="423440" y="4219976"/>
            <a:ext cx="58181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>
            <a:off x="4393405" y="3679033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4608513" y="460693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6715140" y="4929198"/>
          <a:ext cx="1003300" cy="428625"/>
        </p:xfrm>
        <a:graphic>
          <a:graphicData uri="http://schemas.openxmlformats.org/drawingml/2006/table">
            <a:tbl>
              <a:tblPr/>
              <a:tblGrid>
                <a:gridCol w="1003300"/>
              </a:tblGrid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Operator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7" name="Straight Arrow Connector 76"/>
          <p:cNvCxnSpPr/>
          <p:nvPr/>
        </p:nvCxnSpPr>
        <p:spPr>
          <a:xfrm rot="5400000">
            <a:off x="6929454" y="471488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214282" y="5000636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 smtClean="0"/>
              <a:t>Note:-</a:t>
            </a:r>
          </a:p>
          <a:p>
            <a:r>
              <a:rPr lang="en-IN" sz="1600" dirty="0" smtClean="0"/>
              <a:t>1.Store &amp; Dispatch Activity handling by HR Executive</a:t>
            </a:r>
          </a:p>
          <a:p>
            <a:r>
              <a:rPr lang="en-IN" sz="1600" dirty="0" smtClean="0"/>
              <a:t>           2.Purchase Executive Activity handling by AGM Marketing</a:t>
            </a:r>
          </a:p>
          <a:p>
            <a:r>
              <a:rPr lang="en-IN" sz="1600" dirty="0" smtClean="0"/>
              <a:t>                   3.Machine maintenance Activity handling by Production Supervisor / MD</a:t>
            </a:r>
          </a:p>
          <a:p>
            <a:r>
              <a:rPr lang="en-IN" sz="1600" dirty="0" smtClean="0"/>
              <a:t>                                 4.Engineer NPD Activity handling by GM</a:t>
            </a:r>
            <a:endParaRPr lang="en-IN" sz="1600" dirty="0"/>
          </a:p>
        </p:txBody>
      </p:sp>
      <p:sp>
        <p:nvSpPr>
          <p:cNvPr id="85" name="Rectangle 84"/>
          <p:cNvSpPr/>
          <p:nvPr/>
        </p:nvSpPr>
        <p:spPr>
          <a:xfrm>
            <a:off x="0" y="1428736"/>
            <a:ext cx="35004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IN" sz="2400" dirty="0" smtClean="0">
                <a:solidFill>
                  <a:srgbClr val="FF0000"/>
                </a:solidFill>
              </a:rPr>
              <a:t>ORGANIZATION CHART :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86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RPJ STAMPING</a:t>
            </a:r>
            <a:endParaRPr kumimoji="0" lang="en-IN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7" name="Picture 8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QUALITY  POLICY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			RPJ STAMPING strives to achieve customer satisfaction by providing quality stamping &amp; fabricated parts and timely delivery to OEM's and supply chain, through continual improvement, training of its employee, upgrading equipments and technology, reviewing customer feedback and on-going statutory compliance.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SCOPE OF CERTIFICATION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rgbClr val="00B050"/>
                </a:solidFill>
              </a:rPr>
              <a:t>IATF : MANUFACTURE  OF SHEET METAL  PRESSED AND FABRICATED COMPONENTS. (LOC)</a:t>
            </a:r>
          </a:p>
          <a:p>
            <a:pPr>
              <a:buNone/>
            </a:pPr>
            <a:r>
              <a:rPr lang="en-US" dirty="0" smtClean="0"/>
              <a:t>		ISO 9001 : MANUFACTURE OF PRESSED TOOLS AND COMPONENTS.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RPJ STAMPING</a:t>
            </a:r>
            <a:endParaRPr lang="en-IN" dirty="0"/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8572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387</TotalTime>
  <Words>904</Words>
  <Application>Microsoft Office PowerPoint</Application>
  <PresentationFormat>On-screen Show (4:3)</PresentationFormat>
  <Paragraphs>318</Paragraphs>
  <Slides>28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Concourse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                       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  <vt:lpstr>                    RPJ STAMPING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RPJ STAMPING</dc:creator>
  <cp:lastModifiedBy>RPJ Stamping</cp:lastModifiedBy>
  <cp:revision>113</cp:revision>
  <dcterms:created xsi:type="dcterms:W3CDTF">2019-05-06T11:05:46Z</dcterms:created>
  <dcterms:modified xsi:type="dcterms:W3CDTF">2019-07-05T08:25:54Z</dcterms:modified>
</cp:coreProperties>
</file>